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56" r:id="rId4"/>
    <p:sldId id="257" r:id="rId5"/>
    <p:sldId id="261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A0144-53AD-4FAA-89DE-18245519E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B85FD4-B2EF-43BD-976B-E702CE68E3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388ED-1A24-45CA-833F-67C3045F5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55C47-C956-4562-B4D7-E20EDCB46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4AB90-B367-4425-8984-4F5431039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43365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38B93-FDA2-4FA1-88D1-221476C97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3FECA-C243-40ED-B839-FD8704B0F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A1627-7D1C-4043-A622-17E813255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AE055-0B0C-4AEA-86EE-D4F8E486A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A5EC4-ABA4-4780-B6CA-DCCEC4A80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67130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8B73BF-23F6-41F4-98C4-BF465AF76C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358A6-35F4-4AA1-A5E3-CA1A84AE73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3E4AA-2478-475F-99BB-8E3E884F5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05C9C-3953-4579-8F40-CB6F42008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F9832-D8C9-49E5-B6A0-3B2C59A7A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7195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1801E-8AA2-4C2F-820F-B7215088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25D4D-9DFA-45A2-BBFE-32A4C1C7B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40711-100D-49CA-B46E-0EC37E42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DBEAD-B5D0-40EF-93F3-771A9DAF6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FC09F-868F-4C34-B51C-D337A180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91690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D5D22-F641-4FD8-935B-4001C8F7F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4A3C3-D8A6-45D8-AF3A-B1FC6D249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005FD-FE2E-4AD6-85ED-C7D3772F8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E66CC-2FC5-45B7-9FDA-42F565A8B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323B0-4EAC-4295-A951-73C67EE88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85560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6BFB6-B85E-4677-AA87-919796A27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B2DBB-869E-498F-B9BB-BB004443D1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6A714-1814-40A1-92EE-C0E16CFE8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BF44E-67F6-4431-8659-D67065046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0421A6-D2F2-4A1E-B08C-4800D2F3B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C2961A-B240-40D9-A06D-FCD39577E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70883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72075-FD61-44A5-9B7A-88464C173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34D61-A534-4C7C-8152-556793B8C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C97D5-DEF8-440C-BD70-77BF463CBD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7F7D8E-4F00-47B3-9ABB-7C0D8F3788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81560C-03F3-43DA-832C-C99A874284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61A83B-2BC0-47E7-867F-4A92EFE76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28703E-DE88-45AA-AA5D-88F849D11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F15AB6-AA41-45D0-BA38-6A86BEE5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81635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973F-5F2B-4BEF-AC81-146974CC1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FE2E39-3980-40C8-8264-D49BC6485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1FED3-492D-4926-A36C-9B508B6A9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FFDC68-815F-47EF-9EEC-886FFF4D4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2517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E6B6B9-A574-4030-B055-5757DE815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7453B8-4405-4B8F-B4E5-CF6D1499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25EC7-FA71-4B65-8D24-770E75DA3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90963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751A7-11CD-4336-AA57-2D9622F0E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41F4C-F4D8-4C24-9EB3-19F119514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374F0F-3D98-491F-A322-FA6C8D73E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B8D7D-AD1E-46F3-98BA-3D044D11C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BC6B9C-D4F1-42A6-A69A-65CA97C16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0850F-C758-4D6B-B311-98C3487F5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55096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34C45-A9C7-42D1-8C39-8CB625540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F67F44-399D-47A6-882D-5291A2BC09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8AF20-5C5A-46DE-89FC-CB7C03CC2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6D5A1-B50C-44B4-86DE-DE191F48A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423678-D2AB-4446-BB9B-62777E0A1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8D379-175A-4170-841F-3B426D079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09816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CB77B9-714B-48E8-AB4E-D1A57F22C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B5991-CCA9-4DBE-9EBD-1A27FAC3E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A5F8F5-A786-4931-86E4-AD67476982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8A787-6503-4B21-BDB0-D640ED9E8C21}" type="datetimeFigureOut">
              <a:rPr lang="en-ZA" smtClean="0"/>
              <a:t>2022/06/11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69E6B-983F-4FEE-B9D8-35F7BED4F6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AD7D1-E2D6-45FF-98B9-C35619828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66BAF-3B20-4B76-BA0A-D7B0D609249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79027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DED291-77C2-41CA-9276-31F78CF1B555}"/>
              </a:ext>
            </a:extLst>
          </p:cNvPr>
          <p:cNvSpPr/>
          <p:nvPr/>
        </p:nvSpPr>
        <p:spPr>
          <a:xfrm>
            <a:off x="329712" y="5363308"/>
            <a:ext cx="11262946" cy="131005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00B1A96-9CCE-40F3-89D3-7371A44375DA}"/>
              </a:ext>
            </a:extLst>
          </p:cNvPr>
          <p:cNvSpPr/>
          <p:nvPr/>
        </p:nvSpPr>
        <p:spPr>
          <a:xfrm>
            <a:off x="3196004" y="184638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BE10D0B-DA06-405F-A67D-759896866E05}"/>
              </a:ext>
            </a:extLst>
          </p:cNvPr>
          <p:cNvSpPr/>
          <p:nvPr/>
        </p:nvSpPr>
        <p:spPr>
          <a:xfrm>
            <a:off x="6030058" y="184638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468AF8-7212-42F7-B2F6-988DA73CF9D0}"/>
              </a:ext>
            </a:extLst>
          </p:cNvPr>
          <p:cNvSpPr txBox="1"/>
          <p:nvPr/>
        </p:nvSpPr>
        <p:spPr>
          <a:xfrm>
            <a:off x="3420207" y="417606"/>
            <a:ext cx="1252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Computer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3B0A1E-6BD2-4A76-87F2-0741D88088C0}"/>
              </a:ext>
            </a:extLst>
          </p:cNvPr>
          <p:cNvSpPr txBox="1"/>
          <p:nvPr/>
        </p:nvSpPr>
        <p:spPr>
          <a:xfrm>
            <a:off x="6298222" y="279106"/>
            <a:ext cx="1252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Pressurized air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4C8CCFE-7337-44B4-A6D1-36B7F66DD27F}"/>
              </a:ext>
            </a:extLst>
          </p:cNvPr>
          <p:cNvSpPr/>
          <p:nvPr/>
        </p:nvSpPr>
        <p:spPr>
          <a:xfrm>
            <a:off x="3196004" y="1321777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40A14D-D85A-4301-9261-54272EBA911A}"/>
              </a:ext>
            </a:extLst>
          </p:cNvPr>
          <p:cNvSpPr txBox="1"/>
          <p:nvPr/>
        </p:nvSpPr>
        <p:spPr>
          <a:xfrm>
            <a:off x="3420207" y="1554745"/>
            <a:ext cx="1252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Arduino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24ABDC2-F501-4559-B042-81F3D2C37896}"/>
              </a:ext>
            </a:extLst>
          </p:cNvPr>
          <p:cNvSpPr/>
          <p:nvPr/>
        </p:nvSpPr>
        <p:spPr>
          <a:xfrm>
            <a:off x="2313110" y="5577935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A94A9B-1D47-4D0A-BB89-31F8785FC765}"/>
              </a:ext>
            </a:extLst>
          </p:cNvPr>
          <p:cNvSpPr txBox="1"/>
          <p:nvPr/>
        </p:nvSpPr>
        <p:spPr>
          <a:xfrm>
            <a:off x="2449390" y="5672403"/>
            <a:ext cx="1701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Linear Potentiometer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509E3BF-DDD5-47B4-B94E-CE68C203D17D}"/>
              </a:ext>
            </a:extLst>
          </p:cNvPr>
          <p:cNvSpPr/>
          <p:nvPr/>
        </p:nvSpPr>
        <p:spPr>
          <a:xfrm>
            <a:off x="4195767" y="5585915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758FC9-DAA2-4026-9229-7C597112106D}"/>
              </a:ext>
            </a:extLst>
          </p:cNvPr>
          <p:cNvSpPr txBox="1"/>
          <p:nvPr/>
        </p:nvSpPr>
        <p:spPr>
          <a:xfrm>
            <a:off x="4332047" y="5680383"/>
            <a:ext cx="1701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Linear Potentiometer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83E0E77-A0D3-4B1E-A444-EBE69FF1578B}"/>
              </a:ext>
            </a:extLst>
          </p:cNvPr>
          <p:cNvSpPr/>
          <p:nvPr/>
        </p:nvSpPr>
        <p:spPr>
          <a:xfrm>
            <a:off x="6091243" y="5585915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C02D59-3D31-4698-B946-86436338DCA5}"/>
              </a:ext>
            </a:extLst>
          </p:cNvPr>
          <p:cNvSpPr txBox="1"/>
          <p:nvPr/>
        </p:nvSpPr>
        <p:spPr>
          <a:xfrm>
            <a:off x="6152788" y="5818883"/>
            <a:ext cx="1701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Vacuum Sensor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76966ED-AB40-4913-A97D-C663FEDDB777}"/>
              </a:ext>
            </a:extLst>
          </p:cNvPr>
          <p:cNvSpPr/>
          <p:nvPr/>
        </p:nvSpPr>
        <p:spPr>
          <a:xfrm>
            <a:off x="8940313" y="1352551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A554E3-C838-40D5-AF82-D5AC5E6D73F4}"/>
              </a:ext>
            </a:extLst>
          </p:cNvPr>
          <p:cNvSpPr txBox="1"/>
          <p:nvPr/>
        </p:nvSpPr>
        <p:spPr>
          <a:xfrm>
            <a:off x="9076593" y="1447019"/>
            <a:ext cx="145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Vacuum Generator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9195F79-0E1F-470B-A11D-CE4692B11C22}"/>
              </a:ext>
            </a:extLst>
          </p:cNvPr>
          <p:cNvSpPr/>
          <p:nvPr/>
        </p:nvSpPr>
        <p:spPr>
          <a:xfrm>
            <a:off x="6030058" y="1352550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10B21F-1FD7-4E08-9A0E-BEB43C0A7A53}"/>
              </a:ext>
            </a:extLst>
          </p:cNvPr>
          <p:cNvSpPr txBox="1"/>
          <p:nvPr/>
        </p:nvSpPr>
        <p:spPr>
          <a:xfrm>
            <a:off x="6166338" y="1447018"/>
            <a:ext cx="143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2-way valve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32BC7C6-E3F1-45A6-AD07-654C75D4308F}"/>
              </a:ext>
            </a:extLst>
          </p:cNvPr>
          <p:cNvSpPr/>
          <p:nvPr/>
        </p:nvSpPr>
        <p:spPr>
          <a:xfrm>
            <a:off x="6037384" y="2591331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6B6F4A1-F4A6-41A4-9B64-8F031C4E1FE7}"/>
              </a:ext>
            </a:extLst>
          </p:cNvPr>
          <p:cNvSpPr txBox="1"/>
          <p:nvPr/>
        </p:nvSpPr>
        <p:spPr>
          <a:xfrm>
            <a:off x="6173664" y="2685799"/>
            <a:ext cx="138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1-way valve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2ECEF33-BCDF-4E66-BD02-CC206E6A6D8D}"/>
              </a:ext>
            </a:extLst>
          </p:cNvPr>
          <p:cNvSpPr/>
          <p:nvPr/>
        </p:nvSpPr>
        <p:spPr>
          <a:xfrm>
            <a:off x="8089657" y="5600699"/>
            <a:ext cx="1701311" cy="8352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D220DE-4B3D-469C-8211-0F851A96F4F2}"/>
              </a:ext>
            </a:extLst>
          </p:cNvPr>
          <p:cNvSpPr txBox="1"/>
          <p:nvPr/>
        </p:nvSpPr>
        <p:spPr>
          <a:xfrm>
            <a:off x="8225937" y="5695167"/>
            <a:ext cx="138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Suction cup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1FBC324-768E-489F-9B00-90A9B34296C8}"/>
              </a:ext>
            </a:extLst>
          </p:cNvPr>
          <p:cNvSpPr/>
          <p:nvPr/>
        </p:nvSpPr>
        <p:spPr>
          <a:xfrm>
            <a:off x="9859108" y="5600699"/>
            <a:ext cx="1701311" cy="8352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95ED4F-66FA-485A-9AF7-78DEC61448BD}"/>
              </a:ext>
            </a:extLst>
          </p:cNvPr>
          <p:cNvSpPr txBox="1"/>
          <p:nvPr/>
        </p:nvSpPr>
        <p:spPr>
          <a:xfrm>
            <a:off x="9995388" y="5695167"/>
            <a:ext cx="138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Suction cup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96EBD3D-830E-4D13-AC5A-86807406D083}"/>
              </a:ext>
            </a:extLst>
          </p:cNvPr>
          <p:cNvCxnSpPr>
            <a:cxnSpLocks/>
            <a:stCxn id="6" idx="2"/>
            <a:endCxn id="19" idx="0"/>
          </p:cNvCxnSpPr>
          <p:nvPr/>
        </p:nvCxnSpPr>
        <p:spPr>
          <a:xfrm>
            <a:off x="6880714" y="1019907"/>
            <a:ext cx="0" cy="332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9B1D789-2883-4A29-8BA4-A3A66FF7CEF0}"/>
              </a:ext>
            </a:extLst>
          </p:cNvPr>
          <p:cNvCxnSpPr>
            <a:cxnSpLocks/>
            <a:stCxn id="17" idx="2"/>
            <a:endCxn id="21" idx="0"/>
          </p:cNvCxnSpPr>
          <p:nvPr/>
        </p:nvCxnSpPr>
        <p:spPr>
          <a:xfrm flipH="1">
            <a:off x="6888040" y="2187820"/>
            <a:ext cx="2902929" cy="403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6EBC4BB-44E9-4C7A-B391-83A5E6F58AF2}"/>
              </a:ext>
            </a:extLst>
          </p:cNvPr>
          <p:cNvCxnSpPr>
            <a:cxnSpLocks/>
            <a:stCxn id="17" idx="2"/>
            <a:endCxn id="44" idx="0"/>
          </p:cNvCxnSpPr>
          <p:nvPr/>
        </p:nvCxnSpPr>
        <p:spPr>
          <a:xfrm>
            <a:off x="9790969" y="2187820"/>
            <a:ext cx="964590" cy="2046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10941E9-49A9-48DB-B6D5-A4C28CB79FC5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4046660" y="1019907"/>
            <a:ext cx="0" cy="301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2B21FA8-545F-4C8B-920C-159063B018AD}"/>
              </a:ext>
            </a:extLst>
          </p:cNvPr>
          <p:cNvCxnSpPr>
            <a:cxnSpLocks/>
            <a:stCxn id="9" idx="3"/>
            <a:endCxn id="19" idx="1"/>
          </p:cNvCxnSpPr>
          <p:nvPr/>
        </p:nvCxnSpPr>
        <p:spPr>
          <a:xfrm>
            <a:off x="4897315" y="1739412"/>
            <a:ext cx="1132743" cy="30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5F4A259-FFF3-40CA-9C3E-B6D4D66264A9}"/>
              </a:ext>
            </a:extLst>
          </p:cNvPr>
          <p:cNvCxnSpPr>
            <a:cxnSpLocks/>
            <a:stCxn id="9" idx="2"/>
            <a:endCxn id="21" idx="1"/>
          </p:cNvCxnSpPr>
          <p:nvPr/>
        </p:nvCxnSpPr>
        <p:spPr>
          <a:xfrm>
            <a:off x="4046660" y="2157046"/>
            <a:ext cx="1990724" cy="851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521435B-BB30-4620-9442-78621E5FBB5A}"/>
              </a:ext>
            </a:extLst>
          </p:cNvPr>
          <p:cNvSpPr txBox="1"/>
          <p:nvPr/>
        </p:nvSpPr>
        <p:spPr>
          <a:xfrm>
            <a:off x="263590" y="4974255"/>
            <a:ext cx="1442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Gripper area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AB82440-F440-4014-A9F7-95CA7E90658B}"/>
              </a:ext>
            </a:extLst>
          </p:cNvPr>
          <p:cNvSpPr/>
          <p:nvPr/>
        </p:nvSpPr>
        <p:spPr>
          <a:xfrm>
            <a:off x="419103" y="5577935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BF58D5C-9337-477D-B3D6-8CD500073C44}"/>
              </a:ext>
            </a:extLst>
          </p:cNvPr>
          <p:cNvSpPr txBox="1"/>
          <p:nvPr/>
        </p:nvSpPr>
        <p:spPr>
          <a:xfrm>
            <a:off x="816221" y="5819695"/>
            <a:ext cx="1022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Motor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72E27C4-3D73-410C-8F31-BB95DFC99EE9}"/>
              </a:ext>
            </a:extLst>
          </p:cNvPr>
          <p:cNvCxnSpPr>
            <a:cxnSpLocks/>
            <a:stCxn id="9" idx="1"/>
            <a:endCxn id="37" idx="0"/>
          </p:cNvCxnSpPr>
          <p:nvPr/>
        </p:nvCxnSpPr>
        <p:spPr>
          <a:xfrm flipH="1">
            <a:off x="1269759" y="1739412"/>
            <a:ext cx="1926245" cy="3838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2888A735-1988-4BB5-B1D4-23157C35751C}"/>
              </a:ext>
            </a:extLst>
          </p:cNvPr>
          <p:cNvSpPr/>
          <p:nvPr/>
        </p:nvSpPr>
        <p:spPr>
          <a:xfrm>
            <a:off x="7998073" y="4229100"/>
            <a:ext cx="1701311" cy="8352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3577604-9E6B-460E-BE82-C6BF4AB10884}"/>
              </a:ext>
            </a:extLst>
          </p:cNvPr>
          <p:cNvSpPr txBox="1"/>
          <p:nvPr/>
        </p:nvSpPr>
        <p:spPr>
          <a:xfrm>
            <a:off x="8478720" y="4406339"/>
            <a:ext cx="138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Pipe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A24219D-C02C-4F88-91A8-6076D4FD922E}"/>
              </a:ext>
            </a:extLst>
          </p:cNvPr>
          <p:cNvCxnSpPr>
            <a:cxnSpLocks/>
            <a:stCxn id="19" idx="3"/>
            <a:endCxn id="17" idx="1"/>
          </p:cNvCxnSpPr>
          <p:nvPr/>
        </p:nvCxnSpPr>
        <p:spPr>
          <a:xfrm>
            <a:off x="7731369" y="1770185"/>
            <a:ext cx="120894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E388D05-03CA-42B5-86BC-1E2F27B6BC13}"/>
              </a:ext>
            </a:extLst>
          </p:cNvPr>
          <p:cNvCxnSpPr>
            <a:cxnSpLocks/>
            <a:stCxn id="21" idx="2"/>
            <a:endCxn id="40" idx="0"/>
          </p:cNvCxnSpPr>
          <p:nvPr/>
        </p:nvCxnSpPr>
        <p:spPr>
          <a:xfrm>
            <a:off x="6888040" y="3426600"/>
            <a:ext cx="1960689" cy="802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4E49D5E-ED9B-450F-AF4E-B06730E7C5B2}"/>
              </a:ext>
            </a:extLst>
          </p:cNvPr>
          <p:cNvSpPr/>
          <p:nvPr/>
        </p:nvSpPr>
        <p:spPr>
          <a:xfrm>
            <a:off x="9904903" y="4234220"/>
            <a:ext cx="1701311" cy="8352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86290B-C477-4865-B79C-6FFB94F505E8}"/>
              </a:ext>
            </a:extLst>
          </p:cNvPr>
          <p:cNvSpPr txBox="1"/>
          <p:nvPr/>
        </p:nvSpPr>
        <p:spPr>
          <a:xfrm>
            <a:off x="10385550" y="4411459"/>
            <a:ext cx="138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Pipe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51F9305-416C-4AD5-9DF9-EC5FEA0F8D86}"/>
              </a:ext>
            </a:extLst>
          </p:cNvPr>
          <p:cNvCxnSpPr>
            <a:cxnSpLocks/>
            <a:stCxn id="44" idx="2"/>
            <a:endCxn id="25" idx="0"/>
          </p:cNvCxnSpPr>
          <p:nvPr/>
        </p:nvCxnSpPr>
        <p:spPr>
          <a:xfrm flipH="1">
            <a:off x="10709764" y="5069489"/>
            <a:ext cx="45795" cy="531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95F2318-D0ED-472B-931B-80EF047CB800}"/>
              </a:ext>
            </a:extLst>
          </p:cNvPr>
          <p:cNvCxnSpPr>
            <a:cxnSpLocks/>
            <a:stCxn id="40" idx="2"/>
            <a:endCxn id="23" idx="0"/>
          </p:cNvCxnSpPr>
          <p:nvPr/>
        </p:nvCxnSpPr>
        <p:spPr>
          <a:xfrm>
            <a:off x="8848729" y="5064369"/>
            <a:ext cx="91584" cy="536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C4A579E-A986-4A18-AC74-24F42B610027}"/>
              </a:ext>
            </a:extLst>
          </p:cNvPr>
          <p:cNvCxnSpPr>
            <a:cxnSpLocks/>
            <a:stCxn id="40" idx="1"/>
            <a:endCxn id="15" idx="0"/>
          </p:cNvCxnSpPr>
          <p:nvPr/>
        </p:nvCxnSpPr>
        <p:spPr>
          <a:xfrm flipH="1">
            <a:off x="6941899" y="4646735"/>
            <a:ext cx="1056174" cy="939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AF5247F-B8E0-4904-834B-737AEB70BEFB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3163766" y="2157046"/>
            <a:ext cx="882894" cy="3410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49497F7-2669-407F-B608-3ED0DF666460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4046660" y="2157046"/>
            <a:ext cx="999763" cy="34288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F98B477-4BA7-42E9-8F32-A265F760C256}"/>
              </a:ext>
            </a:extLst>
          </p:cNvPr>
          <p:cNvCxnSpPr>
            <a:cxnSpLocks/>
            <a:stCxn id="15" idx="0"/>
            <a:endCxn id="9" idx="2"/>
          </p:cNvCxnSpPr>
          <p:nvPr/>
        </p:nvCxnSpPr>
        <p:spPr>
          <a:xfrm flipH="1" flipV="1">
            <a:off x="4046660" y="2157046"/>
            <a:ext cx="2895239" cy="34288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529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38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F9811840-26A6-41FB-85FB-BFAB82458075}"/>
              </a:ext>
            </a:extLst>
          </p:cNvPr>
          <p:cNvSpPr/>
          <p:nvPr/>
        </p:nvSpPr>
        <p:spPr>
          <a:xfrm>
            <a:off x="7542975" y="5396987"/>
            <a:ext cx="2644383" cy="131005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E2CF7F-5C99-48C2-BD28-1E4AA95A36D2}"/>
              </a:ext>
            </a:extLst>
          </p:cNvPr>
          <p:cNvSpPr/>
          <p:nvPr/>
        </p:nvSpPr>
        <p:spPr>
          <a:xfrm>
            <a:off x="2700704" y="1642559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DFDBAAE-040D-4A1B-A305-057A08419339}"/>
              </a:ext>
            </a:extLst>
          </p:cNvPr>
          <p:cNvSpPr/>
          <p:nvPr/>
        </p:nvSpPr>
        <p:spPr>
          <a:xfrm>
            <a:off x="5553810" y="1645294"/>
            <a:ext cx="1701311" cy="8352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23E94A-147F-49F7-A757-F65DB70C4A12}"/>
              </a:ext>
            </a:extLst>
          </p:cNvPr>
          <p:cNvSpPr txBox="1"/>
          <p:nvPr/>
        </p:nvSpPr>
        <p:spPr>
          <a:xfrm>
            <a:off x="2924907" y="1875527"/>
            <a:ext cx="1252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Computer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A622D7-5DDC-4151-A06E-A8238D1A9E26}"/>
              </a:ext>
            </a:extLst>
          </p:cNvPr>
          <p:cNvSpPr txBox="1"/>
          <p:nvPr/>
        </p:nvSpPr>
        <p:spPr>
          <a:xfrm>
            <a:off x="5821974" y="1739762"/>
            <a:ext cx="1252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Pressurized air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D379D25-6C22-4190-B62D-343665108470}"/>
              </a:ext>
            </a:extLst>
          </p:cNvPr>
          <p:cNvSpPr/>
          <p:nvPr/>
        </p:nvSpPr>
        <p:spPr>
          <a:xfrm>
            <a:off x="2700704" y="2779698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D86F44-C4A0-482F-857E-DB03DC3EC95E}"/>
              </a:ext>
            </a:extLst>
          </p:cNvPr>
          <p:cNvSpPr txBox="1"/>
          <p:nvPr/>
        </p:nvSpPr>
        <p:spPr>
          <a:xfrm>
            <a:off x="2750532" y="3012665"/>
            <a:ext cx="1651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Microprocessor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CF55011-E482-43BD-AF7C-63F5B4FBC73E}"/>
              </a:ext>
            </a:extLst>
          </p:cNvPr>
          <p:cNvSpPr/>
          <p:nvPr/>
        </p:nvSpPr>
        <p:spPr>
          <a:xfrm>
            <a:off x="5550147" y="4229100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733F36-CABF-4CF7-9044-D731DC4234B0}"/>
              </a:ext>
            </a:extLst>
          </p:cNvPr>
          <p:cNvSpPr txBox="1"/>
          <p:nvPr/>
        </p:nvSpPr>
        <p:spPr>
          <a:xfrm>
            <a:off x="5595208" y="4463137"/>
            <a:ext cx="1701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Vacuum Sensor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FB2D63F-272F-4EF2-BA52-71FC67F05B9D}"/>
              </a:ext>
            </a:extLst>
          </p:cNvPr>
          <p:cNvSpPr/>
          <p:nvPr/>
        </p:nvSpPr>
        <p:spPr>
          <a:xfrm>
            <a:off x="8077201" y="2782689"/>
            <a:ext cx="1701311" cy="8352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D0D9B9-5A93-4550-B3BE-5EB43A2AFA70}"/>
              </a:ext>
            </a:extLst>
          </p:cNvPr>
          <p:cNvSpPr txBox="1"/>
          <p:nvPr/>
        </p:nvSpPr>
        <p:spPr>
          <a:xfrm>
            <a:off x="8213481" y="2877157"/>
            <a:ext cx="145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Vacuum Generator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4B4217C-8097-47BF-8C40-2EA80EBCB82D}"/>
              </a:ext>
            </a:extLst>
          </p:cNvPr>
          <p:cNvSpPr/>
          <p:nvPr/>
        </p:nvSpPr>
        <p:spPr>
          <a:xfrm>
            <a:off x="5555274" y="2779698"/>
            <a:ext cx="1701311" cy="835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679AB7-A2E4-47B6-A5FB-6D074DEBEDFD}"/>
              </a:ext>
            </a:extLst>
          </p:cNvPr>
          <p:cNvSpPr txBox="1"/>
          <p:nvPr/>
        </p:nvSpPr>
        <p:spPr>
          <a:xfrm>
            <a:off x="6012477" y="2992136"/>
            <a:ext cx="138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Valve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33A0441-E9E3-4989-B82E-14D2F786C9AF}"/>
              </a:ext>
            </a:extLst>
          </p:cNvPr>
          <p:cNvSpPr/>
          <p:nvPr/>
        </p:nvSpPr>
        <p:spPr>
          <a:xfrm>
            <a:off x="8089657" y="5675511"/>
            <a:ext cx="1701311" cy="8352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168CE5-2CD6-4CF7-878D-49753F3E71CD}"/>
              </a:ext>
            </a:extLst>
          </p:cNvPr>
          <p:cNvSpPr txBox="1"/>
          <p:nvPr/>
        </p:nvSpPr>
        <p:spPr>
          <a:xfrm>
            <a:off x="8225937" y="5769979"/>
            <a:ext cx="138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Suction cup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0DF9251-BAF1-4FC2-B9C6-180D5CEABAB7}"/>
              </a:ext>
            </a:extLst>
          </p:cNvPr>
          <p:cNvCxnSpPr>
            <a:cxnSpLocks/>
            <a:stCxn id="5" idx="2"/>
            <a:endCxn id="20" idx="0"/>
          </p:cNvCxnSpPr>
          <p:nvPr/>
        </p:nvCxnSpPr>
        <p:spPr>
          <a:xfrm>
            <a:off x="6404466" y="2480563"/>
            <a:ext cx="1464" cy="2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C92B7B9-43F7-40CF-BB13-9D0AE9C52D44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3551360" y="2477828"/>
            <a:ext cx="0" cy="301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B90BD5C-5DFD-4210-856E-1B3B2C42C3C7}"/>
              </a:ext>
            </a:extLst>
          </p:cNvPr>
          <p:cNvCxnSpPr>
            <a:cxnSpLocks/>
            <a:stCxn id="8" idx="3"/>
            <a:endCxn id="20" idx="1"/>
          </p:cNvCxnSpPr>
          <p:nvPr/>
        </p:nvCxnSpPr>
        <p:spPr>
          <a:xfrm>
            <a:off x="4402015" y="3197333"/>
            <a:ext cx="11532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AA9DF47B-7150-4D8F-B618-1A725D45A593}"/>
              </a:ext>
            </a:extLst>
          </p:cNvPr>
          <p:cNvSpPr txBox="1"/>
          <p:nvPr/>
        </p:nvSpPr>
        <p:spPr>
          <a:xfrm>
            <a:off x="7542975" y="5324536"/>
            <a:ext cx="1442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Gripper area</a:t>
            </a:r>
          </a:p>
        </p:txBody>
      </p:sp>
      <p:sp>
        <p:nvSpPr>
          <p:cNvPr id="102" name="Rectangle: Rounded Corners 101">
            <a:extLst>
              <a:ext uri="{FF2B5EF4-FFF2-40B4-BE49-F238E27FC236}">
                <a16:creationId xmlns:a16="http://schemas.microsoft.com/office/drawing/2014/main" id="{886E92F6-670C-49D7-8887-214D65501FF4}"/>
              </a:ext>
            </a:extLst>
          </p:cNvPr>
          <p:cNvSpPr/>
          <p:nvPr/>
        </p:nvSpPr>
        <p:spPr>
          <a:xfrm>
            <a:off x="8089657" y="4229100"/>
            <a:ext cx="1701311" cy="83526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F663494-23EA-4CDA-B308-99A080651AEE}"/>
              </a:ext>
            </a:extLst>
          </p:cNvPr>
          <p:cNvSpPr txBox="1"/>
          <p:nvPr/>
        </p:nvSpPr>
        <p:spPr>
          <a:xfrm>
            <a:off x="8570304" y="4406339"/>
            <a:ext cx="138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Pipe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F82A02B8-EA4F-47DA-A1A0-38C73C49CACE}"/>
              </a:ext>
            </a:extLst>
          </p:cNvPr>
          <p:cNvCxnSpPr>
            <a:cxnSpLocks/>
            <a:stCxn id="102" idx="2"/>
            <a:endCxn id="23" idx="0"/>
          </p:cNvCxnSpPr>
          <p:nvPr/>
        </p:nvCxnSpPr>
        <p:spPr>
          <a:xfrm>
            <a:off x="8940313" y="5064369"/>
            <a:ext cx="0" cy="611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EFF301D6-2BF7-433E-8625-07829059CCCC}"/>
              </a:ext>
            </a:extLst>
          </p:cNvPr>
          <p:cNvCxnSpPr>
            <a:cxnSpLocks/>
            <a:stCxn id="102" idx="1"/>
            <a:endCxn id="14" idx="3"/>
          </p:cNvCxnSpPr>
          <p:nvPr/>
        </p:nvCxnSpPr>
        <p:spPr>
          <a:xfrm flipH="1">
            <a:off x="7251458" y="4646735"/>
            <a:ext cx="8381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82D1CAB-ADF9-4018-B0DA-FFA59D09B18C}"/>
              </a:ext>
            </a:extLst>
          </p:cNvPr>
          <p:cNvCxnSpPr>
            <a:cxnSpLocks/>
            <a:stCxn id="20" idx="3"/>
            <a:endCxn id="16" idx="1"/>
          </p:cNvCxnSpPr>
          <p:nvPr/>
        </p:nvCxnSpPr>
        <p:spPr>
          <a:xfrm>
            <a:off x="7256585" y="3197333"/>
            <a:ext cx="820616" cy="2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6BEC9E9-EF9E-40DF-AFB0-00246EC3C2EE}"/>
              </a:ext>
            </a:extLst>
          </p:cNvPr>
          <p:cNvCxnSpPr>
            <a:cxnSpLocks/>
            <a:stCxn id="16" idx="2"/>
            <a:endCxn id="102" idx="0"/>
          </p:cNvCxnSpPr>
          <p:nvPr/>
        </p:nvCxnSpPr>
        <p:spPr>
          <a:xfrm>
            <a:off x="8927857" y="3617958"/>
            <a:ext cx="12456" cy="611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874F800-2495-448E-9186-C680047ED556}"/>
              </a:ext>
            </a:extLst>
          </p:cNvPr>
          <p:cNvSpPr/>
          <p:nvPr/>
        </p:nvSpPr>
        <p:spPr>
          <a:xfrm>
            <a:off x="7919667" y="973487"/>
            <a:ext cx="344367" cy="33830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F7572DA-8B84-41C4-9932-137771AA0697}"/>
              </a:ext>
            </a:extLst>
          </p:cNvPr>
          <p:cNvSpPr txBox="1"/>
          <p:nvPr/>
        </p:nvSpPr>
        <p:spPr>
          <a:xfrm>
            <a:off x="8337305" y="819474"/>
            <a:ext cx="145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Mechanical Components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99F05B85-C9FD-4895-9E8B-7FF3A836AA34}"/>
              </a:ext>
            </a:extLst>
          </p:cNvPr>
          <p:cNvSpPr/>
          <p:nvPr/>
        </p:nvSpPr>
        <p:spPr>
          <a:xfrm>
            <a:off x="7919667" y="1734022"/>
            <a:ext cx="331908" cy="3072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2311FCE-370F-4EA1-B18D-D7E3D41EC275}"/>
              </a:ext>
            </a:extLst>
          </p:cNvPr>
          <p:cNvSpPr txBox="1"/>
          <p:nvPr/>
        </p:nvSpPr>
        <p:spPr>
          <a:xfrm>
            <a:off x="8337305" y="1564496"/>
            <a:ext cx="145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Electrical Components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438745FF-D458-406B-A812-43411CBD220E}"/>
              </a:ext>
            </a:extLst>
          </p:cNvPr>
          <p:cNvCxnSpPr>
            <a:cxnSpLocks/>
            <a:stCxn id="14" idx="1"/>
            <a:endCxn id="8" idx="2"/>
          </p:cNvCxnSpPr>
          <p:nvPr/>
        </p:nvCxnSpPr>
        <p:spPr>
          <a:xfrm flipH="1" flipV="1">
            <a:off x="3551360" y="3614967"/>
            <a:ext cx="1998787" cy="1031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990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CC2BCE4-9AEA-4E08-A968-E13CD82E3B44}"/>
              </a:ext>
            </a:extLst>
          </p:cNvPr>
          <p:cNvSpPr txBox="1"/>
          <p:nvPr/>
        </p:nvSpPr>
        <p:spPr>
          <a:xfrm>
            <a:off x="162658" y="0"/>
            <a:ext cx="4804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3600" b="1" dirty="0"/>
              <a:t>Gripper Schematic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AC0D84-6827-4521-B4CF-BDCB6DB32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469" y="828824"/>
            <a:ext cx="8831066" cy="602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21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5CA767-83CE-46A8-B880-C60A1BF1C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92" y="955719"/>
            <a:ext cx="3567107" cy="5551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1B9837-0548-46EB-91B4-E65957C9941C}"/>
              </a:ext>
            </a:extLst>
          </p:cNvPr>
          <p:cNvSpPr txBox="1"/>
          <p:nvPr/>
        </p:nvSpPr>
        <p:spPr>
          <a:xfrm>
            <a:off x="197108" y="168795"/>
            <a:ext cx="60952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3600" b="1" dirty="0"/>
              <a:t>PCB casing dimensions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B39A73-1900-4C46-884A-1B2D5E102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799" y="1772816"/>
            <a:ext cx="3061074" cy="22346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F086EE7-AE59-4B18-9DC6-AFE38AA6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1162" y="971854"/>
            <a:ext cx="4171910" cy="529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646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3C7B33-188C-46CF-BAF3-4947B316D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40" y="2008915"/>
            <a:ext cx="5978986" cy="40598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AE886B-43F6-464C-BC13-C32C83068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293" y="2351093"/>
            <a:ext cx="3582158" cy="35661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164B02D-B135-4B0B-9875-2977336D2526}"/>
              </a:ext>
            </a:extLst>
          </p:cNvPr>
          <p:cNvSpPr txBox="1"/>
          <p:nvPr/>
        </p:nvSpPr>
        <p:spPr>
          <a:xfrm>
            <a:off x="1784621" y="507840"/>
            <a:ext cx="2585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3600" b="1" dirty="0"/>
              <a:t>2-way valve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3CF4E52-824D-4E1F-872E-1DB5F69A1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419" y="80060"/>
            <a:ext cx="3529543" cy="222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84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D6721A-1438-4F0E-9E18-F60F9BC0C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175" y="1445258"/>
            <a:ext cx="2002618" cy="40708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5DCB5B-6791-4D7D-9F59-CCBF53AFE3C3}"/>
              </a:ext>
            </a:extLst>
          </p:cNvPr>
          <p:cNvSpPr txBox="1"/>
          <p:nvPr/>
        </p:nvSpPr>
        <p:spPr>
          <a:xfrm>
            <a:off x="1784621" y="507840"/>
            <a:ext cx="2585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3600" b="1" dirty="0"/>
              <a:t>1-way valve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6E1CF3-6D2C-4A47-B6E6-655FCC1DF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167" y="1445256"/>
            <a:ext cx="3394852" cy="407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06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7106F1-D03D-4FFA-B600-029AB35FA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652" y="1509444"/>
            <a:ext cx="7306695" cy="38391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2680CB-8283-45C2-A660-D5771F4C1B23}"/>
              </a:ext>
            </a:extLst>
          </p:cNvPr>
          <p:cNvSpPr txBox="1"/>
          <p:nvPr/>
        </p:nvSpPr>
        <p:spPr>
          <a:xfrm>
            <a:off x="897915" y="571472"/>
            <a:ext cx="60952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3600" b="1" dirty="0"/>
              <a:t>Linear potentiometer</a:t>
            </a:r>
          </a:p>
        </p:txBody>
      </p:sp>
    </p:spTree>
    <p:extLst>
      <p:ext uri="{BB962C8B-B14F-4D97-AF65-F5344CB8AC3E}">
        <p14:creationId xmlns:p14="http://schemas.microsoft.com/office/powerpoint/2010/main" val="3246366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54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Alexander-Jose Furman</dc:creator>
  <cp:lastModifiedBy>Alexander-Jose Furman</cp:lastModifiedBy>
  <cp:revision>3</cp:revision>
  <dcterms:created xsi:type="dcterms:W3CDTF">2022-06-06T08:00:23Z</dcterms:created>
  <dcterms:modified xsi:type="dcterms:W3CDTF">2022-06-10T23:39:42Z</dcterms:modified>
</cp:coreProperties>
</file>

<file path=docProps/thumbnail.jpeg>
</file>